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" y="1295400"/>
            <a:ext cx="9044459" cy="47244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1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08416" cy="443693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5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339456" cy="477683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6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6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339456" cy="477683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6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3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1447800"/>
            <a:ext cx="9169287" cy="471140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7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9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47800"/>
            <a:ext cx="9317587" cy="478760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7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5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7" y="1371600"/>
            <a:ext cx="9035143" cy="4876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8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7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" y="1386840"/>
            <a:ext cx="9176317" cy="4953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8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5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9178938" cy="462990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9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1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" y="1295400"/>
            <a:ext cx="9255138" cy="466834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9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71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41" y="1219200"/>
            <a:ext cx="9226167" cy="44195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10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1" y="1295400"/>
            <a:ext cx="9336216" cy="4876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1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43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399"/>
            <a:ext cx="9226167" cy="44195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10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2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8856968" cy="4572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2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9" y="1295400"/>
            <a:ext cx="9152200" cy="4724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2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3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8" y="1371600"/>
            <a:ext cx="9094344" cy="467162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3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45" y="1295400"/>
            <a:ext cx="9197089" cy="4724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3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7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538583" cy="4800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4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7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5400"/>
            <a:ext cx="9265587" cy="466320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4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17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400094"/>
            <a:ext cx="9188647" cy="447601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" y="152400"/>
            <a:ext cx="1447800" cy="1219200"/>
          </a:xfrm>
          <a:prstGeom prst="roundRect">
            <a:avLst>
              <a:gd name="adj" fmla="val 33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5</a:t>
            </a:r>
            <a:endParaRPr lang="en-US" sz="7200" b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4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Peto</dc:creator>
  <cp:lastModifiedBy>Michael Peto</cp:lastModifiedBy>
  <cp:revision>2</cp:revision>
  <dcterms:created xsi:type="dcterms:W3CDTF">2006-08-16T00:00:00Z</dcterms:created>
  <dcterms:modified xsi:type="dcterms:W3CDTF">2013-08-28T16:07:53Z</dcterms:modified>
</cp:coreProperties>
</file>